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746" r:id="rId2"/>
    <p:sldId id="174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1E7F8-74BE-437F-BBDD-498A9F59B4E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5A18-D4FF-4682-9EBC-E491BC5C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6779" indent="-263086"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7854" indent="-207280"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3143" indent="-207280"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8429" indent="-207280"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7633" indent="-207280" defTabSz="88173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6838" indent="-207280" defTabSz="88173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6042" indent="-207280" defTabSz="88173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85246" indent="-207280" defTabSz="88173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8817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317BD-3861-4988-8CAC-7FF0895B487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8817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0100" cy="3457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53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6779" indent="-263086"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7854" indent="-207280"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3143" indent="-207280"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8429" indent="-207280" defTabSz="88173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7633" indent="-207280" defTabSz="88173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6838" indent="-207280" defTabSz="88173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6042" indent="-207280" defTabSz="88173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85246" indent="-207280" defTabSz="88173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8817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317BD-3861-4988-8CAC-7FF0895B487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8817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0100" cy="3457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6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4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8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5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4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CE3D-F625-467A-9630-EE6D2C3CADA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2E65-67C4-44E6-93B5-D6A25FBF1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3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mailto:SAFETY@CROSSCOUNTRYI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F7FDC2-8E57-4CCF-A8D7-489EBA44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74" y="5090989"/>
            <a:ext cx="1676369" cy="16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4443929" y="113932"/>
            <a:ext cx="4569115" cy="37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19" tIns="44659" rIns="89319" bIns="44659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83126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19" dirty="0">
                <a:solidFill>
                  <a:srgbClr val="000000"/>
                </a:solidFill>
                <a:cs typeface="Arial" panose="020B0604020202020204" pitchFamily="34" charset="0"/>
              </a:rPr>
              <a:t>CCIS SAFETY BRIEF</a:t>
            </a:r>
          </a:p>
        </p:txBody>
      </p:sp>
      <p:pic>
        <p:nvPicPr>
          <p:cNvPr id="4" name="Picture 5" descr="C:\Users\Kdesai\AppData\Local\Microsoft\Windows\Temporary Internet Files\Content.Outlook\WUUL5SWR\CrossCountryInfrastructureServices - Logoblue-black (2).png">
            <a:extLst>
              <a:ext uri="{FF2B5EF4-FFF2-40B4-BE49-F238E27FC236}">
                <a16:creationId xmlns:a16="http://schemas.microsoft.com/office/drawing/2014/main" id="{9CCCA9CB-5255-4226-ABE3-C5973C82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8" y="252943"/>
            <a:ext cx="1900019" cy="2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31FD8BD-F293-40D8-ADBE-373A1145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" y="772116"/>
            <a:ext cx="9143999" cy="32746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812376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528" b="1" dirty="0">
                <a:solidFill>
                  <a:prstClr val="white"/>
                </a:solidFill>
                <a:cs typeface="Arial" panose="020B0604020202020204" pitchFamily="34" charset="0"/>
              </a:rPr>
              <a:t>CCIS Vehicle Equipment Requirements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3D4E8-EBF1-4C01-9CA9-E14BE21C1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9" y="1705614"/>
            <a:ext cx="4460071" cy="1449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90FA7-7B38-431F-B73C-ED168F42B662}"/>
              </a:ext>
            </a:extLst>
          </p:cNvPr>
          <p:cNvSpPr txBox="1"/>
          <p:nvPr/>
        </p:nvSpPr>
        <p:spPr>
          <a:xfrm>
            <a:off x="1019911" y="1361747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SAFETY TRIANGLES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A7B0C-0643-4B1D-9CAC-A5830CF6E201}"/>
              </a:ext>
            </a:extLst>
          </p:cNvPr>
          <p:cNvSpPr txBox="1"/>
          <p:nvPr/>
        </p:nvSpPr>
        <p:spPr>
          <a:xfrm>
            <a:off x="922083" y="3155377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EXTINGUISHERS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CD7DB-EF10-4D3F-9728-59EF947193C3}"/>
              </a:ext>
            </a:extLst>
          </p:cNvPr>
          <p:cNvSpPr txBox="1"/>
          <p:nvPr/>
        </p:nvSpPr>
        <p:spPr>
          <a:xfrm>
            <a:off x="1007470" y="4767824"/>
            <a:ext cx="255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CCIS LOGOS AND DOT MARKINGS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C74E5-07B2-4D73-BFFE-5DF09F4BC345}"/>
              </a:ext>
            </a:extLst>
          </p:cNvPr>
          <p:cNvSpPr txBox="1"/>
          <p:nvPr/>
        </p:nvSpPr>
        <p:spPr>
          <a:xfrm>
            <a:off x="4830117" y="1361750"/>
            <a:ext cx="36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CCIS VEHICLE INFORMATION PACK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5928D7-CD43-4689-9C3E-115430365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90" y="5584142"/>
            <a:ext cx="3163615" cy="4829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C052A3-8F79-4B3C-94F5-6636ECD69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315" y="1707082"/>
            <a:ext cx="2426910" cy="14367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8A18D0-898E-4BAB-A6D6-8D5DAD343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41" y="3497847"/>
            <a:ext cx="721547" cy="12506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FEF772-842D-4B73-A89F-FBC08BE2EE96}"/>
              </a:ext>
            </a:extLst>
          </p:cNvPr>
          <p:cNvSpPr txBox="1"/>
          <p:nvPr/>
        </p:nvSpPr>
        <p:spPr>
          <a:xfrm>
            <a:off x="1576553" y="3598374"/>
            <a:ext cx="211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5 </a:t>
            </a:r>
            <a:r>
              <a:rPr lang="en-US" dirty="0" err="1">
                <a:solidFill>
                  <a:srgbClr val="002060"/>
                </a:solidFill>
              </a:rPr>
              <a:t>lb</a:t>
            </a:r>
            <a:r>
              <a:rPr lang="en-US" dirty="0">
                <a:solidFill>
                  <a:srgbClr val="002060"/>
                </a:solidFill>
              </a:rPr>
              <a:t> ABC Extinguisher with Vehicle Bracket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E25CA4-958C-4A03-976D-CB26743A79A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535288" y="1099578"/>
            <a:ext cx="43180" cy="5383267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4C8435-B758-46A0-B2DF-71C85A173CD9}"/>
              </a:ext>
            </a:extLst>
          </p:cNvPr>
          <p:cNvCxnSpPr>
            <a:cxnSpLocks/>
          </p:cNvCxnSpPr>
          <p:nvPr/>
        </p:nvCxnSpPr>
        <p:spPr>
          <a:xfrm>
            <a:off x="25786" y="3216657"/>
            <a:ext cx="454339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05F946-5755-47DE-8888-7423997BBFAB}"/>
              </a:ext>
            </a:extLst>
          </p:cNvPr>
          <p:cNvCxnSpPr>
            <a:cxnSpLocks/>
          </p:cNvCxnSpPr>
          <p:nvPr/>
        </p:nvCxnSpPr>
        <p:spPr>
          <a:xfrm>
            <a:off x="3645" y="4771703"/>
            <a:ext cx="454339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1D7587C-89BF-4B29-85C5-D629D881A98D}"/>
              </a:ext>
            </a:extLst>
          </p:cNvPr>
          <p:cNvSpPr txBox="1"/>
          <p:nvPr/>
        </p:nvSpPr>
        <p:spPr>
          <a:xfrm>
            <a:off x="1059780" y="6132842"/>
            <a:ext cx="255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USDOT 573610 CO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1838C5-0CDC-4725-A046-8D038828AB2F}"/>
              </a:ext>
            </a:extLst>
          </p:cNvPr>
          <p:cNvCxnSpPr>
            <a:cxnSpLocks/>
          </p:cNvCxnSpPr>
          <p:nvPr/>
        </p:nvCxnSpPr>
        <p:spPr>
          <a:xfrm>
            <a:off x="4556992" y="3216657"/>
            <a:ext cx="458700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A860D6-7EB9-4E78-896D-DA35EDE32C4D}"/>
              </a:ext>
            </a:extLst>
          </p:cNvPr>
          <p:cNvCxnSpPr>
            <a:cxnSpLocks/>
          </p:cNvCxnSpPr>
          <p:nvPr/>
        </p:nvCxnSpPr>
        <p:spPr>
          <a:xfrm>
            <a:off x="4552357" y="5168020"/>
            <a:ext cx="458700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26044EF-210A-4311-A1AA-0F03447A30AB}"/>
              </a:ext>
            </a:extLst>
          </p:cNvPr>
          <p:cNvSpPr/>
          <p:nvPr/>
        </p:nvSpPr>
        <p:spPr>
          <a:xfrm>
            <a:off x="5337998" y="5148692"/>
            <a:ext cx="341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Vehicle Accident Report (VAR) Kit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9F014D-C24D-42F4-A796-D6265D75EE95}"/>
              </a:ext>
            </a:extLst>
          </p:cNvPr>
          <p:cNvCxnSpPr>
            <a:cxnSpLocks/>
          </p:cNvCxnSpPr>
          <p:nvPr/>
        </p:nvCxnSpPr>
        <p:spPr>
          <a:xfrm>
            <a:off x="0" y="6482845"/>
            <a:ext cx="9144000" cy="1932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08C2C79-4140-4AF6-8295-614A7B08A359}"/>
              </a:ext>
            </a:extLst>
          </p:cNvPr>
          <p:cNvSpPr txBox="1"/>
          <p:nvPr/>
        </p:nvSpPr>
        <p:spPr>
          <a:xfrm>
            <a:off x="-1" y="6527061"/>
            <a:ext cx="91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CONTACT </a:t>
            </a:r>
            <a:r>
              <a:rPr lang="en-US" b="1" dirty="0">
                <a:solidFill>
                  <a:srgbClr val="FF0000"/>
                </a:solidFill>
                <a:hlinkClick r:id="rId9"/>
              </a:rPr>
              <a:t>SAFETY@CROSSCOUNTRYIS.COM</a:t>
            </a:r>
            <a:r>
              <a:rPr lang="en-US" b="1" dirty="0">
                <a:solidFill>
                  <a:srgbClr val="FF0000"/>
                </a:solidFill>
              </a:rPr>
              <a:t> IF YOU NEED ANY OF THESE</a:t>
            </a:r>
          </a:p>
        </p:txBody>
      </p:sp>
      <p:pic>
        <p:nvPicPr>
          <p:cNvPr id="29" name="Picture 14" descr="Related image">
            <a:extLst>
              <a:ext uri="{FF2B5EF4-FFF2-40B4-BE49-F238E27FC236}">
                <a16:creationId xmlns:a16="http://schemas.microsoft.com/office/drawing/2014/main" id="{990B8273-355D-4DFE-890D-B9707C1F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48" y="3539887"/>
            <a:ext cx="1460206" cy="15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A453D5D-91BC-4E74-9185-0FA9EEC3385F}"/>
              </a:ext>
            </a:extLst>
          </p:cNvPr>
          <p:cNvSpPr txBox="1"/>
          <p:nvPr/>
        </p:nvSpPr>
        <p:spPr>
          <a:xfrm>
            <a:off x="6360072" y="4006059"/>
            <a:ext cx="1860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ALL DEFFECTIVE ITEMS LISTED ON THE DVIR MUST BE REPAIRED ASAP.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F24955-D73B-4EED-A53F-FEDE26AD81B6}"/>
              </a:ext>
            </a:extLst>
          </p:cNvPr>
          <p:cNvSpPr/>
          <p:nvPr/>
        </p:nvSpPr>
        <p:spPr>
          <a:xfrm>
            <a:off x="4618748" y="3265922"/>
            <a:ext cx="43117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DRIVER VEHICLE INSPECTION REPORT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(DVIR)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299724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elated image">
            <a:extLst>
              <a:ext uri="{FF2B5EF4-FFF2-40B4-BE49-F238E27FC236}">
                <a16:creationId xmlns:a16="http://schemas.microsoft.com/office/drawing/2014/main" id="{D1ED31C6-E436-4728-858E-2D5F6DCF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56" y="5138439"/>
            <a:ext cx="2444163" cy="13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4443929" y="113932"/>
            <a:ext cx="4569115" cy="39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319" tIns="44659" rIns="89319" bIns="44659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831261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CCIS SAFETY BRIEF</a:t>
            </a:r>
          </a:p>
        </p:txBody>
      </p:sp>
      <p:pic>
        <p:nvPicPr>
          <p:cNvPr id="4" name="Picture 5" descr="C:\Users\Kdesai\AppData\Local\Microsoft\Windows\Temporary Internet Files\Content.Outlook\WUUL5SWR\CrossCountryInfrastructureServices - Logoblue-black (2).png">
            <a:extLst>
              <a:ext uri="{FF2B5EF4-FFF2-40B4-BE49-F238E27FC236}">
                <a16:creationId xmlns:a16="http://schemas.microsoft.com/office/drawing/2014/main" id="{9CCCA9CB-5255-4226-ABE3-C5973C82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8" y="252943"/>
            <a:ext cx="1900019" cy="2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31FD8BD-F293-40D8-ADBE-373A1145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22" y="594479"/>
            <a:ext cx="9143999" cy="327462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812376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528" b="1" dirty="0">
                <a:solidFill>
                  <a:prstClr val="white"/>
                </a:solidFill>
                <a:cs typeface="Arial" panose="020B0604020202020204" pitchFamily="34" charset="0"/>
              </a:rPr>
              <a:t>CCIS Regulated Driver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90FA7-7B38-431F-B73C-ED168F42B662}"/>
              </a:ext>
            </a:extLst>
          </p:cNvPr>
          <p:cNvSpPr txBox="1"/>
          <p:nvPr/>
        </p:nvSpPr>
        <p:spPr>
          <a:xfrm>
            <a:off x="270588" y="968263"/>
            <a:ext cx="41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VALID DRIVER OR COMMERCIAL LICENSE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A7B0C-0643-4B1D-9CAC-A5830CF6E201}"/>
              </a:ext>
            </a:extLst>
          </p:cNvPr>
          <p:cNvSpPr txBox="1"/>
          <p:nvPr/>
        </p:nvSpPr>
        <p:spPr>
          <a:xfrm>
            <a:off x="2620227" y="3674100"/>
            <a:ext cx="1597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ELD LOGBOOK MUST MATCH TIMECARD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CD7DB-EF10-4D3F-9728-59EF947193C3}"/>
              </a:ext>
            </a:extLst>
          </p:cNvPr>
          <p:cNvSpPr txBox="1"/>
          <p:nvPr/>
        </p:nvSpPr>
        <p:spPr>
          <a:xfrm>
            <a:off x="34906" y="5267216"/>
            <a:ext cx="2557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DRIVER QUALLIFICATIONS (DQ) FORMS COMPLEATED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C74E5-07B2-4D73-BFFE-5DF09F4BC345}"/>
              </a:ext>
            </a:extLst>
          </p:cNvPr>
          <p:cNvSpPr txBox="1"/>
          <p:nvPr/>
        </p:nvSpPr>
        <p:spPr>
          <a:xfrm>
            <a:off x="5180751" y="960036"/>
            <a:ext cx="357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CURRENT ANNUAL PHYSIAL CARD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E25CA4-958C-4A03-976D-CB26743A79AC}"/>
              </a:ext>
            </a:extLst>
          </p:cNvPr>
          <p:cNvCxnSpPr>
            <a:cxnSpLocks/>
          </p:cNvCxnSpPr>
          <p:nvPr/>
        </p:nvCxnSpPr>
        <p:spPr>
          <a:xfrm flipH="1">
            <a:off x="4535288" y="1332163"/>
            <a:ext cx="43180" cy="515068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4C8435-B758-46A0-B2DF-71C85A173CD9}"/>
              </a:ext>
            </a:extLst>
          </p:cNvPr>
          <p:cNvCxnSpPr>
            <a:cxnSpLocks/>
          </p:cNvCxnSpPr>
          <p:nvPr/>
        </p:nvCxnSpPr>
        <p:spPr>
          <a:xfrm>
            <a:off x="25786" y="3216657"/>
            <a:ext cx="454339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05F946-5755-47DE-8888-7423997BBFAB}"/>
              </a:ext>
            </a:extLst>
          </p:cNvPr>
          <p:cNvCxnSpPr>
            <a:cxnSpLocks/>
          </p:cNvCxnSpPr>
          <p:nvPr/>
        </p:nvCxnSpPr>
        <p:spPr>
          <a:xfrm>
            <a:off x="14756" y="5162450"/>
            <a:ext cx="454339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1838C5-0CDC-4725-A046-8D038828AB2F}"/>
              </a:ext>
            </a:extLst>
          </p:cNvPr>
          <p:cNvCxnSpPr>
            <a:cxnSpLocks/>
          </p:cNvCxnSpPr>
          <p:nvPr/>
        </p:nvCxnSpPr>
        <p:spPr>
          <a:xfrm>
            <a:off x="4556992" y="3216657"/>
            <a:ext cx="4587008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9F014D-C24D-42F4-A796-D6265D75EE95}"/>
              </a:ext>
            </a:extLst>
          </p:cNvPr>
          <p:cNvCxnSpPr>
            <a:cxnSpLocks/>
          </p:cNvCxnSpPr>
          <p:nvPr/>
        </p:nvCxnSpPr>
        <p:spPr>
          <a:xfrm>
            <a:off x="0" y="6482845"/>
            <a:ext cx="9144000" cy="1932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08C2C79-4140-4AF6-8295-614A7B08A359}"/>
              </a:ext>
            </a:extLst>
          </p:cNvPr>
          <p:cNvSpPr txBox="1"/>
          <p:nvPr/>
        </p:nvSpPr>
        <p:spPr>
          <a:xfrm>
            <a:off x="-1" y="6527061"/>
            <a:ext cx="91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DRIVER MUST HAVE SEATLBELT ON WHEN THE VEHICLE IS NOT IN PARK.</a:t>
            </a:r>
          </a:p>
        </p:txBody>
      </p:sp>
      <p:pic>
        <p:nvPicPr>
          <p:cNvPr id="1026" name="Picture 2" descr="Image result for driver license">
            <a:extLst>
              <a:ext uri="{FF2B5EF4-FFF2-40B4-BE49-F238E27FC236}">
                <a16:creationId xmlns:a16="http://schemas.microsoft.com/office/drawing/2014/main" id="{3C818ECD-067C-4434-8DEE-949B5C23A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8" y="1396272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OT PHYSICAL CARD">
            <a:extLst>
              <a:ext uri="{FF2B5EF4-FFF2-40B4-BE49-F238E27FC236}">
                <a16:creationId xmlns:a16="http://schemas.microsoft.com/office/drawing/2014/main" id="{5EC62689-AED0-446E-8855-C6B4FFDF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4" y="1313002"/>
            <a:ext cx="2560016" cy="18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LEETMATICS DRIVER TRIP INSPECTION">
            <a:extLst>
              <a:ext uri="{FF2B5EF4-FFF2-40B4-BE49-F238E27FC236}">
                <a16:creationId xmlns:a16="http://schemas.microsoft.com/office/drawing/2014/main" id="{A73E8429-C5E1-49A5-B4FD-D2DB7C0A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" y="3297591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8C5DA0-71BE-47FB-8207-DD9F6E630A03}"/>
              </a:ext>
            </a:extLst>
          </p:cNvPr>
          <p:cNvSpPr txBox="1"/>
          <p:nvPr/>
        </p:nvSpPr>
        <p:spPr>
          <a:xfrm>
            <a:off x="4669828" y="3614508"/>
            <a:ext cx="4415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DRIVER ELD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FB335D5-1EAD-472D-A874-B24AD0F1F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172" y="4185290"/>
            <a:ext cx="2908555" cy="19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3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114</Words>
  <Application>Microsoft Office PowerPoint</Application>
  <PresentationFormat>On-screen Show (4:3)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Spivak</dc:creator>
  <cp:lastModifiedBy>Jay Spivak</cp:lastModifiedBy>
  <cp:revision>12</cp:revision>
  <dcterms:created xsi:type="dcterms:W3CDTF">2019-04-25T22:14:07Z</dcterms:created>
  <dcterms:modified xsi:type="dcterms:W3CDTF">2020-05-13T14:35:33Z</dcterms:modified>
</cp:coreProperties>
</file>